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4660"/>
  </p:normalViewPr>
  <p:slideViewPr>
    <p:cSldViewPr showGuides="1">
      <p:cViewPr varScale="1">
        <p:scale>
          <a:sx n="147" d="100"/>
          <a:sy n="147" d="100"/>
        </p:scale>
        <p:origin x="162" y="126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07/01/2026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557424" y="1419622"/>
            <a:ext cx="8208912" cy="32403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algn="ctr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 algn="ctr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444437" y="1638541"/>
            <a:ext cx="2039331" cy="160043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</a:t>
            </a:r>
            <a:r>
              <a:rPr lang="fr-FR" sz="1400" b="1" u="sng" dirty="0">
                <a:solidFill>
                  <a:srgbClr val="00006D"/>
                </a:solidFill>
                <a:latin typeface="Marianne" panose="02000000000000000000" pitchFamily="2" charset="0"/>
              </a:rPr>
              <a:t>choisir son orientation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est présentée avec des conseils pour s’informer sur les établissements et les formations envisagées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ème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3129E7AB-1786-4512-B15B-3A59492EAEAF}"/>
              </a:ext>
            </a:extLst>
          </p:cNvPr>
          <p:cNvSpPr/>
          <p:nvPr/>
        </p:nvSpPr>
        <p:spPr>
          <a:xfrm rot="428698">
            <a:off x="2499677" y="3178197"/>
            <a:ext cx="28228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131" y="600240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2701" y="2499742"/>
            <a:ext cx="1638311" cy="181588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</a:t>
            </a:r>
            <a:r>
              <a:rPr lang="fr-FR" sz="1400" b="1" u="sng" dirty="0">
                <a:solidFill>
                  <a:srgbClr val="00006D"/>
                </a:solidFill>
                <a:latin typeface="Marianne" panose="02000000000000000000" pitchFamily="2" charset="0"/>
              </a:rPr>
              <a:t>Ajouter un choix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 ouvre une page qui permet la sélection d’une voie d’orientation, il est possible d’ajouter jusqu’à trois choix. 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CAD52345-E903-4509-A059-3617AD83FF78}"/>
              </a:ext>
            </a:extLst>
          </p:cNvPr>
          <p:cNvSpPr/>
          <p:nvPr/>
        </p:nvSpPr>
        <p:spPr>
          <a:xfrm>
            <a:off x="1932880" y="3235504"/>
            <a:ext cx="2866338" cy="344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96136" y="1805200"/>
            <a:ext cx="3205800" cy="116955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2607150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</a:t>
            </a:r>
            <a:r>
              <a:rPr lang="fr-FR" sz="1400" b="1" u="sng" dirty="0">
                <a:solidFill>
                  <a:srgbClr val="00006D"/>
                </a:solidFill>
                <a:latin typeface="Marianne" panose="02000000000000000000" pitchFamily="2" charset="0"/>
              </a:rPr>
              <a:t>choix enregistrés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sont envoyés automatiquement à l’établissement pour le conseil de classe.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9D62ACF8-332F-4582-8B15-5EA11A4E2F78}"/>
              </a:ext>
            </a:extLst>
          </p:cNvPr>
          <p:cNvSpPr/>
          <p:nvPr/>
        </p:nvSpPr>
        <p:spPr>
          <a:xfrm rot="294850">
            <a:off x="2835669" y="3563235"/>
            <a:ext cx="3402778" cy="22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3528" y="2931790"/>
            <a:ext cx="2736304" cy="177561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u="sng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7B2C853C-8720-492B-B8FA-0C57C2BE912A}"/>
              </a:ext>
            </a:extLst>
          </p:cNvPr>
          <p:cNvSpPr/>
          <p:nvPr/>
        </p:nvSpPr>
        <p:spPr>
          <a:xfrm rot="21112827">
            <a:off x="3103543" y="3875698"/>
            <a:ext cx="3641602" cy="3983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9512" y="3291830"/>
            <a:ext cx="2055751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</a:t>
            </a:r>
            <a:r>
              <a:rPr lang="fr-FR" sz="1400" b="1" u="sng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voir l’avis du conseil de classe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0C572527-62ED-4AA8-9A26-30AF87478758}"/>
              </a:ext>
            </a:extLst>
          </p:cNvPr>
          <p:cNvSpPr/>
          <p:nvPr/>
        </p:nvSpPr>
        <p:spPr>
          <a:xfrm rot="20758786">
            <a:off x="2323857" y="3305596"/>
            <a:ext cx="2866338" cy="344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179512" y="3349503"/>
            <a:ext cx="2880320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u="sng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7A3947B0-3A7B-456C-9FB6-6B5BE2D13E41}"/>
              </a:ext>
            </a:extLst>
          </p:cNvPr>
          <p:cNvSpPr/>
          <p:nvPr/>
        </p:nvSpPr>
        <p:spPr>
          <a:xfrm rot="294850">
            <a:off x="2765188" y="3960344"/>
            <a:ext cx="1255942" cy="135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0E240472-BE2F-4ABC-B96B-CA9842C0D484}"/>
              </a:ext>
            </a:extLst>
          </p:cNvPr>
          <p:cNvSpPr/>
          <p:nvPr/>
        </p:nvSpPr>
        <p:spPr>
          <a:xfrm rot="157762">
            <a:off x="2485900" y="4203327"/>
            <a:ext cx="4288569" cy="1439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27584" y="874738"/>
            <a:ext cx="7704856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pPr algn="just"/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 : 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tablettes, smartphones et ordinateurs</a:t>
            </a:r>
          </a:p>
          <a:p>
            <a:pPr algn="just"/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pPr algn="just"/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 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75656" y="3630275"/>
            <a:ext cx="6870029" cy="97872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responsable d’élève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algn="just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7744" y="2734162"/>
            <a:ext cx="1872208" cy="1643527"/>
          </a:xfrm>
          <a:prstGeom prst="rect">
            <a:avLst/>
          </a:prstGeom>
          <a:ln w="222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9F24EC63-4AA6-452A-A512-552F2E33A027}"/>
              </a:ext>
            </a:extLst>
          </p:cNvPr>
          <p:cNvSpPr/>
          <p:nvPr/>
        </p:nvSpPr>
        <p:spPr>
          <a:xfrm rot="19053736">
            <a:off x="4087224" y="2349191"/>
            <a:ext cx="513217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211921" y="2038028"/>
            <a:ext cx="2662729" cy="5355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</a:t>
            </a:r>
            <a:r>
              <a:rPr lang="fr-FR" sz="1600" b="1" u="sng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Mes services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13802" y="886632"/>
            <a:ext cx="2336156" cy="75713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64088" y="718558"/>
            <a:ext cx="3528392" cy="183742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</a:t>
            </a:r>
            <a:r>
              <a:rPr lang="fr-FR" sz="1400" b="1" u="sng" dirty="0">
                <a:solidFill>
                  <a:srgbClr val="00006D"/>
                </a:solidFill>
                <a:latin typeface="Marianne" panose="02000000000000000000" pitchFamily="2" charset="0"/>
              </a:rPr>
              <a:t>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8804F374-A206-44EC-B20F-6E378D0199DA}"/>
              </a:ext>
            </a:extLst>
          </p:cNvPr>
          <p:cNvSpPr/>
          <p:nvPr/>
        </p:nvSpPr>
        <p:spPr>
          <a:xfrm rot="10963311">
            <a:off x="3057893" y="1302597"/>
            <a:ext cx="2233149" cy="22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établissement,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1350</TotalTime>
  <Words>696</Words>
  <Application>Microsoft Office PowerPoint</Application>
  <PresentationFormat>Affichage à l'écran (16:9)</PresentationFormat>
  <Paragraphs>129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admin</cp:lastModifiedBy>
  <cp:revision>121</cp:revision>
  <cp:lastPrinted>2026-01-07T07:50:56Z</cp:lastPrinted>
  <dcterms:created xsi:type="dcterms:W3CDTF">2020-03-05T15:21:24Z</dcterms:created>
  <dcterms:modified xsi:type="dcterms:W3CDTF">2026-01-07T08:35:41Z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