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348"/>
    <p:restoredTop sz="94660"/>
  </p:normalViewPr>
  <p:slideViewPr>
    <p:cSldViewPr showGuides="1">
      <p:cViewPr varScale="1">
        <p:scale>
          <a:sx n="124" d="100"/>
          <a:sy n="124" d="100"/>
        </p:scale>
        <p:origin x="176" y="84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16/03/2025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16/03/2025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1177</TotalTime>
  <Words>805</Words>
  <Application>Microsoft Macintosh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Hervé Gagliardi</cp:lastModifiedBy>
  <cp:revision>101</cp:revision>
  <dcterms:created xsi:type="dcterms:W3CDTF">2020-03-05T15:21:24Z</dcterms:created>
  <dcterms:modified xsi:type="dcterms:W3CDTF">2025-03-16T10:31:50Z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